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0.25</c:v>
                </c:pt>
                <c:pt idx="1">
                  <c:v>0.75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5.6862735876783059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0.19202223703321764</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0.219259462012527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2.2890375555580054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0.219259462012527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0.18911893191744333</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6.8335225969277156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0.45771455241473014</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0.21215321356512895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2.2148493338688926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0.21215321356512895</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0.62427849775128852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4.5390245784288954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5.8239639060965844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2.1439259856044224E-2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0.10524430357114323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1.0987355399473291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0.10524430357114323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1.1622106543697441E-2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6.2426285886045996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0.15059949985158916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0.11442013507385163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1.1945299139751704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0.11442013507385163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1.8151885759866815E-2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5.3326737144050771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0.25828393277050932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9.0894219535364584E-2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0.9489227064129917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9.0894219535364584E-2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6.945007140927828E-2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6.6742027585726147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3.5988371155766252E-2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1.1802956043365658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0.1130566768527741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6.0231971142841623E-2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6.3427116396178516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6.2250421062506778E-2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9.4188262195146422E-2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0.98331204262972705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9.4188262195146422E-2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0.29818654437126302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4.5276028292827784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0.36964980544747095</c:v>
                </c:pt>
                <c:pt idx="1">
                  <c:v>0.25680933852140081</c:v>
                </c:pt>
                <c:pt idx="2">
                  <c:v>0.24902723735408561</c:v>
                </c:pt>
                <c:pt idx="3">
                  <c:v>0.1245136186770428</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2.7858670121055695E-2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0.60860988652341153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0.16967588607511441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1.771392084672387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0.16967588607511441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5.9497005836034234E-2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4.1087354663283797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0.51535817509690496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0.17168901162127703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1.7924088286565425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0.17168901162127703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0.13788208478838193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4.8549129835687319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6.046572132631935</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0.1770118943164718</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0.10244716762548212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1.069533839054472</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0.10244716762548212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0.2645982745349702</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5.0580593770299496</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0.10137735640002532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0.11819457340527428</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1.2339345125838772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0.11819457340527428</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0.26953018067465084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5.2094074329303428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0.23780082632038635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0.10376148522855999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1.0832551276399602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0.10376148522855999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0.23235632783278959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6.5061107587453462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8.5592216950445277E-3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0.10663375253243323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1.1132411892120322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0.10663375253243235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4.0401410112805181E-2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7.4127109618221043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7.2665244067865853</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9.9447675450696771E-2</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0.1609463720686124</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1.6802572017385309</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0.1609463720686124</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3.4106416495804481E-2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6.1356399278914227</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0.11150130109474254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1.4279768544742151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0.13678125818343378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0.47011870829608959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6.4735167997514704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0.36186770428015563</c:v>
                </c:pt>
                <c:pt idx="1">
                  <c:v>0.63035019455252905</c:v>
                </c:pt>
                <c:pt idx="2">
                  <c:v>0</c:v>
                </c:pt>
                <c:pt idx="3">
                  <c:v>7.7821011673151752E-3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7.5340059227364087E-2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1.2796895557245094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0.12257730016264734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0.18344244613546046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7.2726250752584489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4.8171661323242354E-2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1.1541762651138576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0.11055479030565962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0.39654861948244147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4.8229743953379867E-2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8.082058578311301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0.1653824715327108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0.1434011132165347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1.4970871981922516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7.0800489060269811E-2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8.3687816527202852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8.4495115505550444</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0.21439180365050436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0.10173274257662435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1.0620753432957999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0.10173274257662435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4.0232510434506707E-2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8.4495115505550444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0.36895716646978682</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0.16983626052998302</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1.7730663711400183</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0.16983626052998257</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0.60918513313645217</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0.20002321430607317</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3.0982520033008178</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0.14658155502138914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0.15090405575804855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1.5754168497250944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0.15090405575804944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0.4241445672797326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5.1694133529844084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7.2145930967142062</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5.5246631134016511E-2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0.50377949289619917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0.14044995609900557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1.4662775382014228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0.14044995609900557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0.50377949289619917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0.36726747525005177</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6.3736003077684718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0.89494163424124518</c:v>
                </c:pt>
                <c:pt idx="1">
                  <c:v>3.5019455252918288E-2</c:v>
                </c:pt>
                <c:pt idx="2">
                  <c:v>1.1673151750972759E-2</c:v>
                </c:pt>
                <c:pt idx="3">
                  <c:v>1.556420233463035E-2</c:v>
                </c:pt>
                <c:pt idx="4">
                  <c:v>7.7821011673151752E-3</c:v>
                </c:pt>
                <c:pt idx="5">
                  <c:v>3.5019455252918288E-2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0.18695724797793734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0.12795352739219101</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1.3358166022960916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0.12795352739219013</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0.27572105289067395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8.0555858856599407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3.0291279232318691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5.0946945496452845E-2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1.0273587256055459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9.8407350689026174E-2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0.35297700764270301</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0.59103829897180882</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1.230018722521613</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0.15820544464305186</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9.7523668122568852E-2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1.0181332054695114</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9.752366812256863E-2</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0.34980732950555016</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0.32010414316817126</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1.7925342413435861</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0.2671449062819089</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9.7845617483860003E-2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1.0214943109480152</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9.7845617483860003E-2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0.35096212862741982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0.11027093135533583</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1.8361422909547549</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0.27794695023750116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0.1026479477868989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1.0716299553437003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0.1026479477868989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0.36818759164628467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0.18184395918377838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4.3860117066171869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7.1057712189786848E-2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0.1357153580467938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1.4168490088576666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0.13571535804679602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0.48679697846857728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5.804511445004934E-3</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3.6784574820052351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0.12862955315749591</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0.1340408421003394</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1.3993673008682634</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0.13404084210034029</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0.18742625867309215</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5.2516030959488376</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4.4671140986416606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0.43964479828836733</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0.17028607405356144</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1.7777623602618462</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0.17028607405356055</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0.28953426691693451</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5.0333769514414692</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0.47154471544715448</c:v>
                </c:pt>
                <c:pt idx="1">
                  <c:v>1.6260162601626021E-2</c:v>
                </c:pt>
                <c:pt idx="2">
                  <c:v>0.3902439024390244</c:v>
                </c:pt>
                <c:pt idx="3">
                  <c:v>0</c:v>
                </c:pt>
                <c:pt idx="4">
                  <c:v>1.2195121951219509E-2</c:v>
                </c:pt>
                <c:pt idx="5">
                  <c:v>1.2195121951219509E-2</c:v>
                </c:pt>
                <c:pt idx="6">
                  <c:v>0</c:v>
                </c:pt>
                <c:pt idx="7">
                  <c:v>6.097560975609756E-2</c:v>
                </c:pt>
                <c:pt idx="8">
                  <c:v>3.6585365853658527E-2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1.3613873075359884E-2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0.12578925519730788</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1.313221908826252</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0.12578925519730788</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0.32572072571043886</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3.9008512458418521</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7.7750130802862509</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9.9953482785286596E-2</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0.27171470505126738</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7.5752028286248496E-2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0.79084038638664289</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7.5752028286249384E-2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8.8355226359036365E-2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7.7114113862022311</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0.27935408418682339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8.9839987453797399E-2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0.93791667362958542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8.983998745379651E-2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0.11221045597101664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7.8386147743702708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6.2549234259576911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0.1379078597685206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0.10537948524296858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1.1001468173480236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0.1053794852429677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0.30303129849582611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6.2549234259576911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2.3459926156019169</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0.14520778712437199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1.7244390724635539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0.16517840975727127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0.34096678391608926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2.3459926156019169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6.912922735117971</c:v>
                </c:pt>
                <c:pt idx="1">
                  <c:v>4.5390245784288954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7.331026122668109</c:v>
                </c:pt>
                <c:pt idx="1">
                  <c:v>6.8335225969277156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27</c:v>
                </c:pt>
                <c:pt idx="4" formatCode="0">
                  <c:v>1</c:v>
                </c:pt>
                <c:pt idx="5" formatCode="0">
                  <c:v>6</c:v>
                </c:pt>
                <c:pt idx="6"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6.5684814361353503</c:v>
                </c:pt>
                <c:pt idx="1">
                  <c:v>6.3427116396178516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6.1177697875559209</c:v>
                </c:pt>
                <c:pt idx="1">
                  <c:v>5.3326737144050771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6.4866284126599627</c:v>
                </c:pt>
                <c:pt idx="1">
                  <c:v>6.2426285886045996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3.876886076329968</c:v>
                </c:pt>
                <c:pt idx="1">
                  <c:v>4.5276028292827784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4.8416075942287344</c:v>
                </c:pt>
                <c:pt idx="1">
                  <c:v>4.8549129835687319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4.4633773157361007</c:v>
                </c:pt>
                <c:pt idx="1">
                  <c:v>4.1087354663283797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5.7321086407353317</c:v>
                </c:pt>
                <c:pt idx="1">
                  <c:v>5.2094074329303428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4.9250684371970399</c:v>
                </c:pt>
                <c:pt idx="1">
                  <c:v>5.0580593770299496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7.9689358200859486</c:v>
                </c:pt>
                <c:pt idx="1">
                  <c:v>8.082058578311301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7.6663300275474384</c:v>
                </c:pt>
                <c:pt idx="1">
                  <c:v>7.2726250752584489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29</c:v>
                </c:pt>
                <c:pt idx="2">
                  <c:v>2</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6.6407664281554846</c:v>
                </c:pt>
                <c:pt idx="1">
                  <c:v>6.4735167997514704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6.0201675099505376</c:v>
                </c:pt>
                <c:pt idx="1">
                  <c:v>6.1356399278914227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8.1229423667256277</c:v>
                </c:pt>
                <c:pt idx="1">
                  <c:v>8.3687816527202852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5.4666126363356504</c:v>
                </c:pt>
                <c:pt idx="1">
                  <c:v>5.1694133529844084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4.0420463218579066</c:v>
                </c:pt>
                <c:pt idx="1">
                  <c:v>3.0982520033008178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8.2022514965786542</c:v>
                </c:pt>
                <c:pt idx="1">
                  <c:v>8.0555858856599407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6.0521794874134418</c:v>
                </c:pt>
                <c:pt idx="1">
                  <c:v>6.3736003077684718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4.0947487618262342</c:v>
                </c:pt>
                <c:pt idx="1">
                  <c:v>4.3860117066171869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1.385702678686463</c:v>
                </c:pt>
                <c:pt idx="1">
                  <c:v>1.8361422909547549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1.7020253040871689</c:v>
                </c:pt>
                <c:pt idx="1">
                  <c:v>1.7925342413435861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4.1087354663283797</c:v>
                </c:pt>
                <c:pt idx="1">
                  <c:v>4.5390245784288954</c:v>
                </c:pt>
                <c:pt idx="2">
                  <c:v>4.8549129835687319</c:v>
                </c:pt>
                <c:pt idx="3">
                  <c:v>3.0982520033008178</c:v>
                </c:pt>
                <c:pt idx="4">
                  <c:v>3.6784574820052351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5.8005759513841548</c:v>
                </c:pt>
                <c:pt idx="1">
                  <c:v>6.1382278754366961</c:v>
                </c:pt>
                <c:pt idx="2">
                  <c:v>6.2047950106403951</c:v>
                </c:pt>
                <c:pt idx="3">
                  <c:v>4.269855114164316</c:v>
                </c:pt>
                <c:pt idx="4">
                  <c:v>4.5936550566706504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1.0054283131003789</c:v>
                </c:pt>
                <c:pt idx="1">
                  <c:v>1.230018722521613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4.1607248383875612</c:v>
                </c:pt>
                <c:pt idx="1">
                  <c:v>3.6784574820052351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5.4011143025791082</c:v>
                </c:pt>
                <c:pt idx="1">
                  <c:v>5.2516030959488376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4.1408751429979391</c:v>
                </c:pt>
                <c:pt idx="1">
                  <c:v>3.9008512458418521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5.2693160021016823</c:v>
                </c:pt>
                <c:pt idx="1">
                  <c:v>5.0333769514414692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8.0682856555373448</c:v>
                </c:pt>
                <c:pt idx="1">
                  <c:v>7.8386147743702708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7.8389303809207709</c:v>
                </c:pt>
                <c:pt idx="1">
                  <c:v>7.7114113862022311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6.4503883643390791</c:v>
                </c:pt>
                <c:pt idx="1">
                  <c:v>6.2549234259576911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2.3063909800853439</c:v>
                </c:pt>
                <c:pt idx="1">
                  <c:v>2.3459926156019169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6.4735167997514704</c:v>
                </c:pt>
                <c:pt idx="1">
                  <c:v>6.1356399278914227</c:v>
                </c:pt>
                <c:pt idx="2">
                  <c:v>6.3736003077684718</c:v>
                </c:pt>
                <c:pt idx="3">
                  <c:v>8.082058578311301</c:v>
                </c:pt>
                <c:pt idx="4">
                  <c:v>8.0555858856599407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5.7740511607097202</c:v>
                </c:pt>
                <c:pt idx="1">
                  <c:v>5.5074133957026294</c:v>
                </c:pt>
                <c:pt idx="2">
                  <c:v>5.8741745222869772</c:v>
                </c:pt>
                <c:pt idx="3">
                  <c:v>7.787694921506338</c:v>
                </c:pt>
                <c:pt idx="4">
                  <c:v>7.9377322621114672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13066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NR5 | Livewell Southwest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15791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NR5 | Livewell Southwest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1018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NR5 | Livewell Southwest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Livewell Southwest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66285201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2850689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96060341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Q22_1. Have any of the following been discussed with you about your medication? Purpose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73352320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Do you have a care plan?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Livewell Southwest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Medication</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side effects of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 </a:t>
            </a:r>
            <a:r>
              <a:rPr kumimoji="0" lang="en-GB" sz="1200" b="0" i="0" u="none" strike="noStrike" kern="1200" cap="none" spc="0" normalizeH="0" baseline="0" noProof="0">
                <a:ln>
                  <a:noFill/>
                </a:ln>
                <a:solidFill>
                  <a:prstClr val="black"/>
                </a:solidFill>
                <a:effectLst/>
                <a:uLnTx/>
                <a:uFillTx/>
                <a:latin typeface="Arial"/>
                <a:ea typeface="+mj-ea"/>
                <a:cs typeface="+mj-cs"/>
              </a:rPr>
              <a:t>what will happen if they stop taking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access: </a:t>
            </a:r>
            <a:r>
              <a:rPr lang="en-GB" sz="1200" b="0">
                <a:solidFill>
                  <a:prstClr val="black"/>
                </a:solidFill>
                <a:latin typeface="Arial"/>
              </a:rPr>
              <a:t>length of time taken to get through to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 </a:t>
            </a:r>
            <a:r>
              <a:rPr lang="en-GB" sz="1200" b="0">
                <a:solidFill>
                  <a:prstClr val="black"/>
                </a:solidFill>
                <a:latin typeface="Arial"/>
              </a:rPr>
              <a:t>purpose of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access: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knowing who to contact out of hours in the NHS if they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Planning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had a care review meeting in the last 12 months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Planning care: </a:t>
            </a:r>
            <a:r>
              <a:rPr lang="en-GB" sz="1200" b="0" noProof="0">
                <a:solidFill>
                  <a:prstClr val="black"/>
                </a:solidFill>
                <a:latin typeface="Arial"/>
              </a:rPr>
              <a:t>service users having a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 </a:t>
            </a:r>
            <a:r>
              <a:rPr lang="en-GB" sz="1200" b="0">
                <a:solidFill>
                  <a:prstClr val="black"/>
                </a:solidFill>
                <a:latin typeface="Arial"/>
              </a:rPr>
              <a:t>NHS mental health team provided support to family/carer when service users had a crisis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being given support with physical health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61442178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41071490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4143908571"/>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923418654"/>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20132004"/>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89264496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1900563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2479533450"/>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979959188"/>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011181389"/>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77951704"/>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932273649"/>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5308456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1245503371"/>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55565473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633433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263561628"/>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039781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46865638"/>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388883824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583577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050473548"/>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473676741"/>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690820281"/>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7240338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2307132961"/>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67731012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03846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2487785187"/>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417914603"/>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469134513"/>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209770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30471666"/>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45045147"/>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33122683"/>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17831505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173034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734550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99431890"/>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075867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895809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00165441"/>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583674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37201031"/>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26846214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002223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560018080"/>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1524929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768220348"/>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40181200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636989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984963491"/>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799301773"/>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846510735"/>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424216198"/>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691178070"/>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81012001"/>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065678088"/>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908094623"/>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42046423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850177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645616682"/>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1564002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951187432"/>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56583749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386221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079738649"/>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920639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047483797"/>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98389961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286957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77422139"/>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06874717"/>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03628945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551701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328361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50404901"/>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488578594"/>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87723166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249110018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3296405057"/>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9236377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6837886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54186337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256497488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25314961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30318624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73197873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282339613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24744080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2410597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92152367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396641274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5887632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28044619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151997433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378622792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18450791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5886139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97647783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54807183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30007649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18829264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130328687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391077273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30882229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33250184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12828761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8878894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348642959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260713585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7002634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38411166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160885881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192874385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804856915"/>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38672346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297138890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2814009761"/>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27337293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12304527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257723793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3421891442"/>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28781474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28727431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205748641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4235495688"/>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15595474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35058738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97558639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426520395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20933220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24942827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11469125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267302358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14999613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39520074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535220313"/>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42332396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64405211"/>
              </p:ext>
            </p:extLst>
          </p:nvPr>
        </p:nvGraphicFramePr>
        <p:xfrm>
          <a:off x="337589" y="1872351"/>
          <a:ext cx="11509200" cy="1200437"/>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278163103"/>
              </p:ext>
            </p:extLst>
          </p:nvPr>
        </p:nvGraphicFramePr>
        <p:xfrm>
          <a:off x="338737" y="1935306"/>
          <a:ext cx="11509200" cy="2169407"/>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Do you have a care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Has your NHS mental health team supported you to make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Q31. Did the NHS mental health team give your family or carer support whilst you were in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Q32. In the last 12 months, has your NHS mental health team supported you with your physical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52987466"/>
              </p:ext>
            </p:extLst>
          </p:nvPr>
        </p:nvGraphicFramePr>
        <p:xfrm>
          <a:off x="341400" y="1935305"/>
          <a:ext cx="11509200" cy="106830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4016922402"/>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4240813860"/>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708988554"/>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403530065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878558603"/>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22</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46934786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98064326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24270</TotalTime>
  <Words>9128</Words>
  <Application>Microsoft Office PowerPoint</Application>
  <PresentationFormat>Widescreen</PresentationFormat>
  <Paragraphs>1080</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Livewell Southwest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809</cp:revision>
  <dcterms:created xsi:type="dcterms:W3CDTF">2021-03-04T09:52:26Z</dcterms:created>
  <dcterms:modified xsi:type="dcterms:W3CDTF">2025-03-06T11:35:56Z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